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3.jpg" ContentType="image/jpeg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12192000" cy="6858000"/>
  <p:notesSz cx="6797675" cy="987266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ADE531-0C6D-4258-A5AD-5D8322F73710}" v="6" dt="2024-06-04T06:44:59.2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173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6" d="100"/>
          <a:sy n="56" d="100"/>
        </p:scale>
        <p:origin x="3288" y="3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RKO PANICO" userId="af11501542a4f53d" providerId="LiveId" clId="{22ADE531-0C6D-4258-A5AD-5D8322F73710}"/>
    <pc:docChg chg="undo redo custSel addSld delSld modSld">
      <pc:chgData name="MIRKO PANICO" userId="af11501542a4f53d" providerId="LiveId" clId="{22ADE531-0C6D-4258-A5AD-5D8322F73710}" dt="2024-06-04T07:21:40.322" v="776" actId="20577"/>
      <pc:docMkLst>
        <pc:docMk/>
      </pc:docMkLst>
      <pc:sldChg chg="addSp delSp modSp mod setBg">
        <pc:chgData name="MIRKO PANICO" userId="af11501542a4f53d" providerId="LiveId" clId="{22ADE531-0C6D-4258-A5AD-5D8322F73710}" dt="2024-06-04T06:32:55.445" v="120" actId="1076"/>
        <pc:sldMkLst>
          <pc:docMk/>
          <pc:sldMk cId="1729429173" sldId="256"/>
        </pc:sldMkLst>
        <pc:spChg chg="del mod">
          <ac:chgData name="MIRKO PANICO" userId="af11501542a4f53d" providerId="LiveId" clId="{22ADE531-0C6D-4258-A5AD-5D8322F73710}" dt="2024-06-04T06:05:23.947" v="4" actId="478"/>
          <ac:spMkLst>
            <pc:docMk/>
            <pc:sldMk cId="1729429173" sldId="256"/>
            <ac:spMk id="2" creationId="{FF1BFB77-EE99-919C-93D5-22672E85C7F7}"/>
          </ac:spMkLst>
        </pc:spChg>
        <pc:spChg chg="add del mod">
          <ac:chgData name="MIRKO PANICO" userId="af11501542a4f53d" providerId="LiveId" clId="{22ADE531-0C6D-4258-A5AD-5D8322F73710}" dt="2024-06-04T06:29:54.750" v="55" actId="478"/>
          <ac:spMkLst>
            <pc:docMk/>
            <pc:sldMk cId="1729429173" sldId="256"/>
            <ac:spMk id="4" creationId="{74EDE92A-19BF-355E-11CD-57E5521A15FF}"/>
          </ac:spMkLst>
        </pc:spChg>
        <pc:spChg chg="add del mod">
          <ac:chgData name="MIRKO PANICO" userId="af11501542a4f53d" providerId="LiveId" clId="{22ADE531-0C6D-4258-A5AD-5D8322F73710}" dt="2024-06-04T06:29:58.146" v="56" actId="478"/>
          <ac:spMkLst>
            <pc:docMk/>
            <pc:sldMk cId="1729429173" sldId="256"/>
            <ac:spMk id="6" creationId="{FE6A0E94-C92A-CD0A-38F3-BE599C6DA9EB}"/>
          </ac:spMkLst>
        </pc:spChg>
        <pc:spChg chg="add mod">
          <ac:chgData name="MIRKO PANICO" userId="af11501542a4f53d" providerId="LiveId" clId="{22ADE531-0C6D-4258-A5AD-5D8322F73710}" dt="2024-06-04T06:32:50.982" v="119" actId="1076"/>
          <ac:spMkLst>
            <pc:docMk/>
            <pc:sldMk cId="1729429173" sldId="256"/>
            <ac:spMk id="8" creationId="{2A914096-B442-E211-7981-DD96838D3381}"/>
          </ac:spMkLst>
        </pc:spChg>
        <pc:spChg chg="del">
          <ac:chgData name="MIRKO PANICO" userId="af11501542a4f53d" providerId="LiveId" clId="{22ADE531-0C6D-4258-A5AD-5D8322F73710}" dt="2024-06-04T06:05:31.400" v="6" actId="478"/>
          <ac:spMkLst>
            <pc:docMk/>
            <pc:sldMk cId="1729429173" sldId="256"/>
            <ac:spMk id="22" creationId="{F184C10B-2BD5-A672-106E-2550962772B3}"/>
          </ac:spMkLst>
        </pc:spChg>
        <pc:spChg chg="mod">
          <ac:chgData name="MIRKO PANICO" userId="af11501542a4f53d" providerId="LiveId" clId="{22ADE531-0C6D-4258-A5AD-5D8322F73710}" dt="2024-06-04T06:05:28.109" v="5" actId="6549"/>
          <ac:spMkLst>
            <pc:docMk/>
            <pc:sldMk cId="1729429173" sldId="256"/>
            <ac:spMk id="23" creationId="{6D4CBB0B-D8C9-EABF-DE31-368B3D0C7021}"/>
          </ac:spMkLst>
        </pc:spChg>
        <pc:grpChg chg="del">
          <ac:chgData name="MIRKO PANICO" userId="af11501542a4f53d" providerId="LiveId" clId="{22ADE531-0C6D-4258-A5AD-5D8322F73710}" dt="2024-06-04T06:05:33.361" v="7" actId="478"/>
          <ac:grpSpMkLst>
            <pc:docMk/>
            <pc:sldMk cId="1729429173" sldId="256"/>
            <ac:grpSpMk id="21" creationId="{0598A95E-865B-BC3A-A559-EB94798068E9}"/>
          </ac:grpSpMkLst>
        </pc:grpChg>
        <pc:picChg chg="add mod">
          <ac:chgData name="MIRKO PANICO" userId="af11501542a4f53d" providerId="LiveId" clId="{22ADE531-0C6D-4258-A5AD-5D8322F73710}" dt="2024-06-04T06:32:55.445" v="120" actId="1076"/>
          <ac:picMkLst>
            <pc:docMk/>
            <pc:sldMk cId="1729429173" sldId="256"/>
            <ac:picMk id="3" creationId="{368CAA95-A37B-FB73-4201-70392EA9A4FB}"/>
          </ac:picMkLst>
        </pc:picChg>
      </pc:sldChg>
      <pc:sldChg chg="addSp delSp modSp add mod">
        <pc:chgData name="MIRKO PANICO" userId="af11501542a4f53d" providerId="LiveId" clId="{22ADE531-0C6D-4258-A5AD-5D8322F73710}" dt="2024-06-04T06:42:44.428" v="295" actId="113"/>
        <pc:sldMkLst>
          <pc:docMk/>
          <pc:sldMk cId="606358138" sldId="257"/>
        </pc:sldMkLst>
        <pc:spChg chg="add mod">
          <ac:chgData name="MIRKO PANICO" userId="af11501542a4f53d" providerId="LiveId" clId="{22ADE531-0C6D-4258-A5AD-5D8322F73710}" dt="2024-06-04T06:42:44.428" v="295" actId="113"/>
          <ac:spMkLst>
            <pc:docMk/>
            <pc:sldMk cId="606358138" sldId="257"/>
            <ac:spMk id="5" creationId="{73DA9AB1-00D8-7FEE-DF48-7E2601729689}"/>
          </ac:spMkLst>
        </pc:spChg>
        <pc:spChg chg="del mod">
          <ac:chgData name="MIRKO PANICO" userId="af11501542a4f53d" providerId="LiveId" clId="{22ADE531-0C6D-4258-A5AD-5D8322F73710}" dt="2024-06-04T06:33:08.456" v="124" actId="478"/>
          <ac:spMkLst>
            <pc:docMk/>
            <pc:sldMk cId="606358138" sldId="257"/>
            <ac:spMk id="8" creationId="{2A914096-B442-E211-7981-DD96838D3381}"/>
          </ac:spMkLst>
        </pc:spChg>
        <pc:picChg chg="del">
          <ac:chgData name="MIRKO PANICO" userId="af11501542a4f53d" providerId="LiveId" clId="{22ADE531-0C6D-4258-A5AD-5D8322F73710}" dt="2024-06-04T06:33:03.945" v="122" actId="478"/>
          <ac:picMkLst>
            <pc:docMk/>
            <pc:sldMk cId="606358138" sldId="257"/>
            <ac:picMk id="3" creationId="{368CAA95-A37B-FB73-4201-70392EA9A4FB}"/>
          </ac:picMkLst>
        </pc:picChg>
        <pc:picChg chg="add mod">
          <ac:chgData name="MIRKO PANICO" userId="af11501542a4f53d" providerId="LiveId" clId="{22ADE531-0C6D-4258-A5AD-5D8322F73710}" dt="2024-06-04T06:38:05.874" v="139" actId="692"/>
          <ac:picMkLst>
            <pc:docMk/>
            <pc:sldMk cId="606358138" sldId="257"/>
            <ac:picMk id="4" creationId="{840CCFAD-5AD4-E0CD-B982-636AAEB2FC17}"/>
          </ac:picMkLst>
        </pc:picChg>
        <pc:picChg chg="add mod">
          <ac:chgData name="MIRKO PANICO" userId="af11501542a4f53d" providerId="LiveId" clId="{22ADE531-0C6D-4258-A5AD-5D8322F73710}" dt="2024-06-04T06:42:32.546" v="293" actId="14100"/>
          <ac:picMkLst>
            <pc:docMk/>
            <pc:sldMk cId="606358138" sldId="257"/>
            <ac:picMk id="7" creationId="{25397F56-1C99-7FB6-9089-2A4B37233043}"/>
          </ac:picMkLst>
        </pc:picChg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824002767" sldId="257"/>
        </pc:sldMkLst>
      </pc:sldChg>
      <pc:sldChg chg="addSp delSp modSp add mod">
        <pc:chgData name="MIRKO PANICO" userId="af11501542a4f53d" providerId="LiveId" clId="{22ADE531-0C6D-4258-A5AD-5D8322F73710}" dt="2024-06-04T07:21:40.322" v="776" actId="20577"/>
        <pc:sldMkLst>
          <pc:docMk/>
          <pc:sldMk cId="849045712" sldId="258"/>
        </pc:sldMkLst>
        <pc:spChg chg="add mod">
          <ac:chgData name="MIRKO PANICO" userId="af11501542a4f53d" providerId="LiveId" clId="{22ADE531-0C6D-4258-A5AD-5D8322F73710}" dt="2024-06-04T07:21:40.322" v="776" actId="20577"/>
          <ac:spMkLst>
            <pc:docMk/>
            <pc:sldMk cId="849045712" sldId="258"/>
            <ac:spMk id="2" creationId="{1908BA7C-DFBD-2A01-ACD6-CBA34B452268}"/>
          </ac:spMkLst>
        </pc:spChg>
        <pc:spChg chg="del mod">
          <ac:chgData name="MIRKO PANICO" userId="af11501542a4f53d" providerId="LiveId" clId="{22ADE531-0C6D-4258-A5AD-5D8322F73710}" dt="2024-06-04T06:43:11.148" v="301"/>
          <ac:spMkLst>
            <pc:docMk/>
            <pc:sldMk cId="849045712" sldId="258"/>
            <ac:spMk id="5" creationId="{73DA9AB1-00D8-7FEE-DF48-7E2601729689}"/>
          </ac:spMkLst>
        </pc:spChg>
        <pc:picChg chg="del">
          <ac:chgData name="MIRKO PANICO" userId="af11501542a4f53d" providerId="LiveId" clId="{22ADE531-0C6D-4258-A5AD-5D8322F73710}" dt="2024-06-04T06:43:05.202" v="297" actId="478"/>
          <ac:picMkLst>
            <pc:docMk/>
            <pc:sldMk cId="849045712" sldId="258"/>
            <ac:picMk id="4" creationId="{840CCFAD-5AD4-E0CD-B982-636AAEB2FC17}"/>
          </ac:picMkLst>
        </pc:picChg>
        <pc:picChg chg="del">
          <ac:chgData name="MIRKO PANICO" userId="af11501542a4f53d" providerId="LiveId" clId="{22ADE531-0C6D-4258-A5AD-5D8322F73710}" dt="2024-06-04T06:43:11.147" v="299" actId="478"/>
          <ac:picMkLst>
            <pc:docMk/>
            <pc:sldMk cId="849045712" sldId="258"/>
            <ac:picMk id="7" creationId="{25397F56-1C99-7FB6-9089-2A4B37233043}"/>
          </ac:picMkLst>
        </pc:picChg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1723793592" sldId="258"/>
        </pc:sldMkLst>
      </pc:sldChg>
      <pc:sldChg chg="addSp modSp add mod">
        <pc:chgData name="MIRKO PANICO" userId="af11501542a4f53d" providerId="LiveId" clId="{22ADE531-0C6D-4258-A5AD-5D8322F73710}" dt="2024-06-04T07:21:07.697" v="751" actId="1076"/>
        <pc:sldMkLst>
          <pc:docMk/>
          <pc:sldMk cId="1202892006" sldId="259"/>
        </pc:sldMkLst>
        <pc:spChg chg="mod">
          <ac:chgData name="MIRKO PANICO" userId="af11501542a4f53d" providerId="LiveId" clId="{22ADE531-0C6D-4258-A5AD-5D8322F73710}" dt="2024-06-04T07:21:02.907" v="750" actId="20577"/>
          <ac:spMkLst>
            <pc:docMk/>
            <pc:sldMk cId="1202892006" sldId="259"/>
            <ac:spMk id="2" creationId="{1908BA7C-DFBD-2A01-ACD6-CBA34B452268}"/>
          </ac:spMkLst>
        </pc:spChg>
        <pc:picChg chg="add mod">
          <ac:chgData name="MIRKO PANICO" userId="af11501542a4f53d" providerId="LiveId" clId="{22ADE531-0C6D-4258-A5AD-5D8322F73710}" dt="2024-06-04T07:21:07.697" v="751" actId="1076"/>
          <ac:picMkLst>
            <pc:docMk/>
            <pc:sldMk cId="1202892006" sldId="259"/>
            <ac:picMk id="4" creationId="{93C20874-A0F9-5557-313F-FADE44183E74}"/>
          </ac:picMkLst>
        </pc:picChg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3393516307" sldId="260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1847667462" sldId="261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3516203950" sldId="263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670052445" sldId="264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2973960005" sldId="265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1618808010" sldId="266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3680011424" sldId="267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2333307974" sldId="268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2431419899" sldId="269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3928586268" sldId="270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3123541689" sldId="271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4189711042" sldId="272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2642129611" sldId="273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2791342864" sldId="274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4069616094" sldId="275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3369513387" sldId="276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2984712182" sldId="277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2877491728" sldId="278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2403150785" sldId="279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672921306" sldId="280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482478034" sldId="281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4187224947" sldId="282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3694736871" sldId="283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277867536" sldId="284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3709883632" sldId="285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2864368703" sldId="286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2472201687" sldId="287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507379038" sldId="288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851313487" sldId="289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3017443541" sldId="290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901506393" sldId="291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2185096522" sldId="292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1021446748" sldId="293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1931158297" sldId="294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967658729" sldId="295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64795697" sldId="297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2488891712" sldId="298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3706804389" sldId="299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2854856697" sldId="300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2975221432" sldId="301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2516852432" sldId="302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1223683147" sldId="303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201927575" sldId="304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2258731361" sldId="306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1221502922" sldId="307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2894899848" sldId="308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3117324742" sldId="310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3305959912" sldId="311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980827659" sldId="312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1557551849" sldId="313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3059665006" sldId="314"/>
        </pc:sldMkLst>
      </pc:sldChg>
      <pc:sldChg chg="del">
        <pc:chgData name="MIRKO PANICO" userId="af11501542a4f53d" providerId="LiveId" clId="{22ADE531-0C6D-4258-A5AD-5D8322F73710}" dt="2024-06-04T06:04:56.770" v="0" actId="2696"/>
        <pc:sldMkLst>
          <pc:docMk/>
          <pc:sldMk cId="2870632297" sldId="315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0DF242E5-B299-FA4C-5B93-EA8D53E9D32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FEF4D19-31C4-F636-5BCF-3C712EC296B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79B035-E029-4AC0-946B-9A119C4B5253}" type="datetimeFigureOut">
              <a:rPr lang="it-IT" smtClean="0"/>
              <a:t>04/06/2024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0C6BCA63-F458-7BB6-D063-87BB7EBE13B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06B03F7-79F5-003D-D052-D8C22A87C98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A4A8F2-2263-4496-9EF5-1675FD52A7B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84886295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3109" userDrawn="1">
          <p15:clr>
            <a:srgbClr val="F26B43"/>
          </p15:clr>
        </p15:guide>
        <p15:guide id="2" pos="2141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923815-597E-4E83-BA45-996663EA1CE2}" type="datetimeFigureOut">
              <a:rPr lang="it-IT" smtClean="0"/>
              <a:t>04/06/2024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2036D1-7CC9-4B06-8822-422F0F72C2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7754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2C8800E-FB1F-6267-7BD1-0F5CC4EC52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11750C5B-6E0E-65F1-791D-08262EFBE5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77A174B-69BF-08EB-C9DC-DA451F22D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01C28-7063-49D0-91ED-6C62D043CC03}" type="datetimeFigureOut">
              <a:rPr lang="it-IT" smtClean="0"/>
              <a:t>04/06/2024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BC2219A-DAEC-153D-137F-7C2AFFCC3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8E9ECF9-759B-2A6E-7BD3-9B1F22192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B6652-68E7-4491-B119-70CBC264EA4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5308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2D2271D-9F29-EE78-C2C3-83CAB2325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0D473BA-A41F-3DD6-D028-89D4B984BD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793718F-1767-CF59-8F0F-FDFA0F13B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01C28-7063-49D0-91ED-6C62D043CC03}" type="datetimeFigureOut">
              <a:rPr lang="it-IT" smtClean="0"/>
              <a:t>04/06/2024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FE59F6F-BDFC-3D5A-8450-C6F01B378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2C94F5A-451F-EC3E-0C9D-F05AF0D44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B6652-68E7-4491-B119-70CBC264EA4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486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1C83CE7B-E30A-E8CB-2FA5-ACFCEB5E27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92E1D50-8C01-7ACE-F012-2E2CC5CDA3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00E5BCF-6B6A-F139-B721-168BCB40F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01C28-7063-49D0-91ED-6C62D043CC03}" type="datetimeFigureOut">
              <a:rPr lang="it-IT" smtClean="0"/>
              <a:t>04/06/2024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6360BE0-645D-33FF-6858-A751AC7F8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94B8644-8865-7AAB-D736-0D1DA7203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B6652-68E7-4491-B119-70CBC264EA4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7529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D1C58DA-D315-B3FD-AB94-7644DFF70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199A0DA-85F0-B9F1-3A25-B2ECC7F6A9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9E8E01F-252B-8297-3944-2D89C1CC3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01C28-7063-49D0-91ED-6C62D043CC03}" type="datetimeFigureOut">
              <a:rPr lang="it-IT" smtClean="0"/>
              <a:t>04/06/2024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6610C6E-B73D-8D88-BD52-363778031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4087267-9731-862C-75A4-66468FFEE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B6652-68E7-4491-B119-70CBC264EA4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5027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B4246F-DE42-537E-C5FD-19D6C83CC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03438B5-3B25-8D44-0E36-EAA4E1DB9E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160CB3F-FA08-6DE7-F520-3FBB7F41F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01C28-7063-49D0-91ED-6C62D043CC03}" type="datetimeFigureOut">
              <a:rPr lang="it-IT" smtClean="0"/>
              <a:t>04/06/2024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861862A-316E-CFB8-EF7C-1D00CF617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11B927E-561B-53F1-43DB-B77F3414F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B6652-68E7-4491-B119-70CBC264EA4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0317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F4BEB1-25B5-E4ED-084D-0F1FAC3EC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2838304-F833-8612-E882-8FC75B9021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D2ED404-A3D8-D5D7-3895-D3AD685171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623CB69-4928-8704-E7C9-D1FA82CE82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01C28-7063-49D0-91ED-6C62D043CC03}" type="datetimeFigureOut">
              <a:rPr lang="it-IT" smtClean="0"/>
              <a:t>04/06/2024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22D1744-F2BB-CC3C-56D7-35D5158B2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FEEC30E-AA74-F9BD-7241-134B3B41B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B6652-68E7-4491-B119-70CBC264EA4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65065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09619FA-3B7F-8158-762B-E12E35FC7D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DE7DEDA-4B24-4B63-B630-8D23B83042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6C83E46-6BEC-9D8E-7818-C2DCB768A4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F6C98720-2471-D67E-79E6-47E30211EF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C09C3F63-8350-2B93-1365-F9EC01697C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6F9C7B36-6C95-31FB-D89F-90F18B7F7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01C28-7063-49D0-91ED-6C62D043CC03}" type="datetimeFigureOut">
              <a:rPr lang="it-IT" smtClean="0"/>
              <a:t>04/06/2024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760BAA7A-BCD9-2C8C-0C6C-019D8821B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3A082AA-9488-CBA6-FBE3-CECD009D3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B6652-68E7-4491-B119-70CBC264EA4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6791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4EA113-873B-111A-7321-0D5489B39C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4C3E896D-FCEF-5AE0-1935-AC32E7504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01C28-7063-49D0-91ED-6C62D043CC03}" type="datetimeFigureOut">
              <a:rPr lang="it-IT" smtClean="0"/>
              <a:t>04/06/2024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BF64CF3-2A07-C0A4-E407-64B0F4CAF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B32E979-182C-0EA8-07F3-36C19DCD1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B6652-68E7-4491-B119-70CBC264EA4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7890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4440A910-D606-F6BB-325B-C8413C91EE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01C28-7063-49D0-91ED-6C62D043CC03}" type="datetimeFigureOut">
              <a:rPr lang="it-IT" smtClean="0"/>
              <a:t>04/06/2024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FA551D9-5F6D-96AC-7771-B4D024B11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13D1179-0360-154F-74A0-E640D4BA3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B6652-68E7-4491-B119-70CBC264EA4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738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EB6C02-DB9E-BD35-9233-616DAD98F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FB39-28BF-5C45-D78E-D0303DB7B5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15FBDBB-1748-2DDD-AB24-44A20FA065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EDFBEDB-2AB0-1635-F448-E663E2F77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01C28-7063-49D0-91ED-6C62D043CC03}" type="datetimeFigureOut">
              <a:rPr lang="it-IT" smtClean="0"/>
              <a:t>04/06/2024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83D70C2-096B-355F-E3BD-37928525F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4E37E45-4D25-0B62-4D68-BC5C07FDB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B6652-68E7-4491-B119-70CBC264EA4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6079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ED2D084-499C-3E25-6E0A-0D80364433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1519E9E7-5420-A483-84A4-11F999CFDD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A85E2DC-AE01-4EF1-75A8-78F4F94D3E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1E2C877-81EE-364A-839B-D0CA1849F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01C28-7063-49D0-91ED-6C62D043CC03}" type="datetimeFigureOut">
              <a:rPr lang="it-IT" smtClean="0"/>
              <a:t>04/06/2024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2289448-162A-BDFF-FFD8-64E360E89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DF914F4-3F3E-67E6-244D-498E23DA1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B6652-68E7-4491-B119-70CBC264EA4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2862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341CDBA6-2090-C09F-28BF-63EE72A95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6B43135-4C6A-2AB9-C8D7-6FC7441C38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555A458-7B50-33E1-BC27-2E5BB85A7C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01C28-7063-49D0-91ED-6C62D043CC03}" type="datetimeFigureOut">
              <a:rPr lang="it-IT" smtClean="0"/>
              <a:t>04/06/2024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ECDE813-F689-0A56-4744-3269B55F52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CDECB6A-6991-63FD-6E77-96D696AC34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B6652-68E7-4491-B119-70CBC264EA4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2756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ject 28">
            <a:extLst>
              <a:ext uri="{FF2B5EF4-FFF2-40B4-BE49-F238E27FC236}">
                <a16:creationId xmlns:a16="http://schemas.microsoft.com/office/drawing/2014/main" id="{5C1CD71B-E984-15F1-334D-E24DD01B0D51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66775" y="279084"/>
            <a:ext cx="2193666" cy="1344443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368CAA95-A37B-FB73-4201-70392EA9A4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8109" y="1283762"/>
            <a:ext cx="7997116" cy="3262323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2A914096-B442-E211-7981-DD96838D3381}"/>
              </a:ext>
            </a:extLst>
          </p:cNvPr>
          <p:cNvSpPr txBox="1"/>
          <p:nvPr/>
        </p:nvSpPr>
        <p:spPr>
          <a:xfrm>
            <a:off x="187960" y="4900414"/>
            <a:ext cx="1181608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dirty="0">
                <a:latin typeface="Comic Sans MS" panose="030F0702030302020204" pitchFamily="66" charset="0"/>
              </a:rPr>
              <a:t> </a:t>
            </a:r>
            <a:r>
              <a:rPr lang="it-IT" sz="3200" dirty="0">
                <a:latin typeface="Comic Sans MS" panose="030F0702030302020204" pitchFamily="66" charset="0"/>
              </a:rPr>
              <a:t>Obiettivo: Incrementare il procurement </a:t>
            </a:r>
            <a:r>
              <a:rPr lang="it-IT" sz="2400" dirty="0">
                <a:latin typeface="Comic Sans MS" panose="030F0702030302020204" pitchFamily="66" charset="0"/>
              </a:rPr>
              <a:t>di organi </a:t>
            </a:r>
            <a:r>
              <a:rPr lang="it-IT" sz="3200" dirty="0">
                <a:latin typeface="Comic Sans MS" panose="030F0702030302020204" pitchFamily="66" charset="0"/>
              </a:rPr>
              <a:t>e di </a:t>
            </a:r>
            <a:r>
              <a:rPr lang="it-IT" sz="3200" b="1" dirty="0">
                <a:latin typeface="Comic Sans MS" panose="030F0702030302020204" pitchFamily="66" charset="0"/>
              </a:rPr>
              <a:t>cornee</a:t>
            </a:r>
          </a:p>
        </p:txBody>
      </p:sp>
    </p:spTree>
    <p:extLst>
      <p:ext uri="{BB962C8B-B14F-4D97-AF65-F5344CB8AC3E}">
        <p14:creationId xmlns:p14="http://schemas.microsoft.com/office/powerpoint/2010/main" val="1729429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ject 28">
            <a:extLst>
              <a:ext uri="{FF2B5EF4-FFF2-40B4-BE49-F238E27FC236}">
                <a16:creationId xmlns:a16="http://schemas.microsoft.com/office/drawing/2014/main" id="{5C1CD71B-E984-15F1-334D-E24DD01B0D51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66775" y="279084"/>
            <a:ext cx="2193666" cy="1344443"/>
          </a:xfrm>
          <a:prstGeom prst="rect">
            <a:avLst/>
          </a:prstGeom>
        </p:spPr>
      </p:pic>
      <p:pic>
        <p:nvPicPr>
          <p:cNvPr id="4" name="Immagine 3" descr="Immagine che contiene ciglio, primo piano, Viso umano, sopracciglio&#10;&#10;Descrizione generata automaticamente">
            <a:extLst>
              <a:ext uri="{FF2B5EF4-FFF2-40B4-BE49-F238E27FC236}">
                <a16:creationId xmlns:a16="http://schemas.microsoft.com/office/drawing/2014/main" id="{840CCFAD-5AD4-E0CD-B982-636AAEB2FC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690" y="2038668"/>
            <a:ext cx="3597910" cy="2575076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73DA9AB1-00D8-7FEE-DF48-7E2601729689}"/>
              </a:ext>
            </a:extLst>
          </p:cNvPr>
          <p:cNvSpPr txBox="1"/>
          <p:nvPr/>
        </p:nvSpPr>
        <p:spPr>
          <a:xfrm>
            <a:off x="5537200" y="2402876"/>
            <a:ext cx="63621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latin typeface="Comic Sans MS" panose="030F0702030302020204" pitchFamily="66" charset="0"/>
              </a:rPr>
              <a:t>DATI </a:t>
            </a:r>
            <a:r>
              <a:rPr lang="it-IT" sz="2400" b="1" dirty="0">
                <a:latin typeface="Comic Sans MS" panose="030F0702030302020204" pitchFamily="66" charset="0"/>
              </a:rPr>
              <a:t>2023</a:t>
            </a:r>
            <a:r>
              <a:rPr lang="it-IT" sz="2400" dirty="0">
                <a:latin typeface="Comic Sans MS" panose="030F0702030302020204" pitchFamily="66" charset="0"/>
              </a:rPr>
              <a:t> IN PIEMONTE E VALLE D’AOSTA: </a:t>
            </a:r>
            <a:r>
              <a:rPr lang="it-IT" sz="2400" b="1" dirty="0">
                <a:latin typeface="Comic Sans MS" panose="030F0702030302020204" pitchFamily="66" charset="0"/>
              </a:rPr>
              <a:t>620</a:t>
            </a:r>
          </a:p>
          <a:p>
            <a:endParaRPr lang="it-IT" sz="2400" dirty="0">
              <a:latin typeface="Comic Sans MS" panose="030F0702030302020204" pitchFamily="66" charset="0"/>
            </a:endParaRPr>
          </a:p>
          <a:p>
            <a:r>
              <a:rPr lang="it-IT" sz="2400" dirty="0">
                <a:latin typeface="Comic Sans MS" panose="030F0702030302020204" pitchFamily="66" charset="0"/>
              </a:rPr>
              <a:t>DATI </a:t>
            </a:r>
            <a:r>
              <a:rPr lang="it-IT" sz="2400" b="1" dirty="0">
                <a:latin typeface="Comic Sans MS" panose="030F0702030302020204" pitchFamily="66" charset="0"/>
              </a:rPr>
              <a:t>31 MARZO 2024 </a:t>
            </a:r>
            <a:r>
              <a:rPr lang="it-IT" sz="2400" dirty="0">
                <a:latin typeface="Comic Sans MS" panose="030F0702030302020204" pitchFamily="66" charset="0"/>
              </a:rPr>
              <a:t>IN PIEMONTE E VALLE D’AOSTA: </a:t>
            </a:r>
            <a:r>
              <a:rPr lang="it-IT" sz="2400" b="1" dirty="0">
                <a:latin typeface="Comic Sans MS" panose="030F0702030302020204" pitchFamily="66" charset="0"/>
              </a:rPr>
              <a:t>177</a:t>
            </a:r>
          </a:p>
          <a:p>
            <a:endParaRPr lang="it-IT" sz="2400" b="1" dirty="0">
              <a:latin typeface="Comic Sans MS" panose="030F0702030302020204" pitchFamily="66" charset="0"/>
            </a:endParaRPr>
          </a:p>
          <a:p>
            <a:endParaRPr lang="it-IT" sz="2400" b="1" dirty="0">
              <a:latin typeface="Comic Sans MS" panose="030F0702030302020204" pitchFamily="66" charset="0"/>
            </a:endParaRPr>
          </a:p>
          <a:p>
            <a:endParaRPr lang="it-IT" sz="2400" b="1" dirty="0">
              <a:latin typeface="Comic Sans MS" panose="030F0702030302020204" pitchFamily="66" charset="0"/>
            </a:endParaRPr>
          </a:p>
          <a:p>
            <a:r>
              <a:rPr lang="it-IT" sz="2400" b="1" dirty="0">
                <a:latin typeface="Comic Sans MS" panose="030F0702030302020204" pitchFamily="66" charset="0"/>
              </a:rPr>
              <a:t>OBIETTIVO: </a:t>
            </a:r>
          </a:p>
        </p:txBody>
      </p:sp>
      <p:pic>
        <p:nvPicPr>
          <p:cNvPr id="7" name="Immagine 6" descr="Immagine che contiene design&#10;&#10;Descrizione generata automaticamente">
            <a:extLst>
              <a:ext uri="{FF2B5EF4-FFF2-40B4-BE49-F238E27FC236}">
                <a16:creationId xmlns:a16="http://schemas.microsoft.com/office/drawing/2014/main" id="{25397F56-1C99-7FB6-9089-2A4B372330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0876" y="4229223"/>
            <a:ext cx="1803523" cy="1503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358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ject 28">
            <a:extLst>
              <a:ext uri="{FF2B5EF4-FFF2-40B4-BE49-F238E27FC236}">
                <a16:creationId xmlns:a16="http://schemas.microsoft.com/office/drawing/2014/main" id="{5C1CD71B-E984-15F1-334D-E24DD01B0D51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66775" y="279084"/>
            <a:ext cx="2193666" cy="1344443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1908BA7C-DFBD-2A01-ACD6-CBA34B452268}"/>
              </a:ext>
            </a:extLst>
          </p:cNvPr>
          <p:cNvSpPr txBox="1"/>
          <p:nvPr/>
        </p:nvSpPr>
        <p:spPr>
          <a:xfrm>
            <a:off x="670560" y="1066800"/>
            <a:ext cx="11247120" cy="8956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sz="2400" b="1" dirty="0">
              <a:latin typeface="Comic Sans MS" panose="030F0702030302020204" pitchFamily="66" charset="0"/>
            </a:endParaRPr>
          </a:p>
          <a:p>
            <a:pPr algn="ctr"/>
            <a:endParaRPr lang="it-IT" sz="2400" b="1" dirty="0">
              <a:latin typeface="Comic Sans MS" panose="030F0702030302020204" pitchFamily="66" charset="0"/>
            </a:endParaRPr>
          </a:p>
          <a:p>
            <a:pPr algn="ctr"/>
            <a:r>
              <a:rPr lang="it-IT" sz="2400" b="1">
                <a:latin typeface="Comic Sans MS" panose="030F0702030302020204" pitchFamily="66" charset="0"/>
              </a:rPr>
              <a:t>      PRELIEVO </a:t>
            </a:r>
            <a:r>
              <a:rPr lang="it-IT" sz="2400" b="1" dirty="0">
                <a:latin typeface="Comic Sans MS" panose="030F0702030302020204" pitchFamily="66" charset="0"/>
              </a:rPr>
              <a:t>CORNEA CADAVERE SEDE EXTRAOSPEDALIERA</a:t>
            </a:r>
          </a:p>
          <a:p>
            <a:pPr algn="ctr"/>
            <a:endParaRPr lang="it-IT" sz="2400" b="1" dirty="0">
              <a:latin typeface="Comic Sans MS" panose="030F0702030302020204" pitchFamily="66" charset="0"/>
            </a:endParaRPr>
          </a:p>
          <a:p>
            <a:endParaRPr lang="it-IT" sz="2400" b="1" dirty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b="1" dirty="0">
                <a:latin typeface="Comic Sans MS" panose="030F0702030302020204" pitchFamily="66" charset="0"/>
              </a:rPr>
              <a:t>ABITAZIONE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 b="1" dirty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b="1" dirty="0">
                <a:latin typeface="Comic Sans MS" panose="030F0702030302020204" pitchFamily="66" charset="0"/>
              </a:rPr>
              <a:t>HOSPICE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 b="1" dirty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b="1" dirty="0">
                <a:latin typeface="Comic Sans MS" panose="030F0702030302020204" pitchFamily="66" charset="0"/>
              </a:rPr>
              <a:t>RSA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 b="1" dirty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b="1" dirty="0">
                <a:latin typeface="Comic Sans MS" panose="030F0702030302020204" pitchFamily="66" charset="0"/>
              </a:rPr>
              <a:t>CAVS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 b="1" dirty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b="1" dirty="0">
                <a:latin typeface="Comic Sans MS" panose="030F0702030302020204" pitchFamily="66" charset="0"/>
              </a:rPr>
              <a:t>CAMERA MORTUARIA CIMITERO COMUNALE</a:t>
            </a:r>
          </a:p>
          <a:p>
            <a:endParaRPr lang="it-IT" sz="2400" dirty="0">
              <a:latin typeface="Comic Sans MS" panose="030F0702030302020204" pitchFamily="66" charset="0"/>
            </a:endParaRPr>
          </a:p>
          <a:p>
            <a:endParaRPr lang="it-IT" sz="2400" dirty="0">
              <a:latin typeface="Comic Sans MS" panose="030F0702030302020204" pitchFamily="66" charset="0"/>
            </a:endParaRPr>
          </a:p>
          <a:p>
            <a:endParaRPr lang="it-IT" sz="2400" dirty="0">
              <a:latin typeface="Comic Sans MS" panose="030F0702030302020204" pitchFamily="66" charset="0"/>
            </a:endParaRPr>
          </a:p>
          <a:p>
            <a:endParaRPr lang="it-IT" sz="2400" dirty="0">
              <a:latin typeface="Comic Sans MS" panose="030F0702030302020204" pitchFamily="66" charset="0"/>
            </a:endParaRPr>
          </a:p>
          <a:p>
            <a:endParaRPr lang="it-IT" sz="2400" dirty="0">
              <a:latin typeface="Comic Sans MS" panose="030F0702030302020204" pitchFamily="66" charset="0"/>
            </a:endParaRPr>
          </a:p>
          <a:p>
            <a:endParaRPr lang="it-IT" sz="2400" dirty="0">
              <a:latin typeface="Comic Sans MS" panose="030F0702030302020204" pitchFamily="66" charset="0"/>
            </a:endParaRPr>
          </a:p>
          <a:p>
            <a:endParaRPr lang="it-IT" sz="2400" dirty="0">
              <a:latin typeface="Comic Sans MS" panose="030F0702030302020204" pitchFamily="66" charset="0"/>
            </a:endParaRPr>
          </a:p>
          <a:p>
            <a:endParaRPr lang="it-IT" sz="2400" dirty="0">
              <a:latin typeface="Comic Sans MS" panose="030F0702030302020204" pitchFamily="66" charset="0"/>
            </a:endParaRPr>
          </a:p>
          <a:p>
            <a:endParaRPr lang="it-IT" sz="2400" dirty="0">
              <a:latin typeface="Comic Sans MS" panose="030F0702030302020204" pitchFamily="66" charset="0"/>
            </a:endParaRPr>
          </a:p>
          <a:p>
            <a:r>
              <a:rPr lang="it-IT" sz="2400" dirty="0">
                <a:latin typeface="Comic Sans MS" panose="030F0702030302020204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49045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ject 28">
            <a:extLst>
              <a:ext uri="{FF2B5EF4-FFF2-40B4-BE49-F238E27FC236}">
                <a16:creationId xmlns:a16="http://schemas.microsoft.com/office/drawing/2014/main" id="{5C1CD71B-E984-15F1-334D-E24DD01B0D51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66775" y="279084"/>
            <a:ext cx="2193666" cy="1344443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1908BA7C-DFBD-2A01-ACD6-CBA34B452268}"/>
              </a:ext>
            </a:extLst>
          </p:cNvPr>
          <p:cNvSpPr txBox="1"/>
          <p:nvPr/>
        </p:nvSpPr>
        <p:spPr>
          <a:xfrm>
            <a:off x="762000" y="193040"/>
            <a:ext cx="11247120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sz="2600" b="1" dirty="0">
              <a:latin typeface="Comic Sans MS" panose="030F0702030302020204" pitchFamily="66" charset="0"/>
            </a:endParaRPr>
          </a:p>
          <a:p>
            <a:pPr algn="ctr"/>
            <a:r>
              <a:rPr lang="it-IT" sz="2600" b="1" dirty="0">
                <a:latin typeface="Comic Sans MS" panose="030F0702030302020204" pitchFamily="66" charset="0"/>
              </a:rPr>
              <a:t>Corso medico prelevatore</a:t>
            </a:r>
          </a:p>
          <a:p>
            <a:pPr algn="ctr"/>
            <a:endParaRPr lang="it-IT" sz="2400" b="1" dirty="0">
              <a:latin typeface="Comic Sans MS" panose="030F0702030302020204" pitchFamily="66" charset="0"/>
            </a:endParaRPr>
          </a:p>
          <a:p>
            <a:pPr algn="ctr"/>
            <a:endParaRPr lang="it-IT" sz="2400" b="1" dirty="0">
              <a:latin typeface="Comic Sans MS" panose="030F0702030302020204" pitchFamily="66" charset="0"/>
            </a:endParaRPr>
          </a:p>
          <a:p>
            <a:pPr algn="ctr"/>
            <a:endParaRPr lang="it-IT" sz="2400" b="1" dirty="0">
              <a:latin typeface="Comic Sans MS" panose="030F0702030302020204" pitchFamily="66" charset="0"/>
            </a:endParaRPr>
          </a:p>
          <a:p>
            <a:pPr algn="ctr"/>
            <a:endParaRPr lang="it-IT" sz="2400" b="1" dirty="0">
              <a:latin typeface="Comic Sans MS" panose="030F0702030302020204" pitchFamily="66" charset="0"/>
            </a:endParaRPr>
          </a:p>
          <a:p>
            <a:endParaRPr lang="it-IT" sz="2400" b="1" dirty="0">
              <a:latin typeface="Comic Sans MS" panose="030F0702030302020204" pitchFamily="66" charset="0"/>
            </a:endParaRPr>
          </a:p>
          <a:p>
            <a:endParaRPr lang="it-IT" sz="2400" dirty="0">
              <a:latin typeface="Comic Sans MS" panose="030F0702030302020204" pitchFamily="66" charset="0"/>
            </a:endParaRPr>
          </a:p>
          <a:p>
            <a:endParaRPr lang="it-IT" sz="2400" dirty="0">
              <a:latin typeface="Comic Sans MS" panose="030F0702030302020204" pitchFamily="66" charset="0"/>
            </a:endParaRPr>
          </a:p>
          <a:p>
            <a:endParaRPr lang="it-IT" sz="2400" dirty="0">
              <a:latin typeface="Comic Sans MS" panose="030F0702030302020204" pitchFamily="66" charset="0"/>
            </a:endParaRPr>
          </a:p>
          <a:p>
            <a:endParaRPr lang="it-IT" sz="2400" dirty="0">
              <a:latin typeface="Comic Sans MS" panose="030F0702030302020204" pitchFamily="66" charset="0"/>
            </a:endParaRPr>
          </a:p>
          <a:p>
            <a:endParaRPr lang="it-IT" sz="2400" dirty="0">
              <a:latin typeface="Comic Sans MS" panose="030F0702030302020204" pitchFamily="66" charset="0"/>
            </a:endParaRPr>
          </a:p>
          <a:p>
            <a:endParaRPr lang="it-IT" sz="2400" dirty="0">
              <a:latin typeface="Comic Sans MS" panose="030F0702030302020204" pitchFamily="66" charset="0"/>
            </a:endParaRPr>
          </a:p>
          <a:p>
            <a:endParaRPr lang="it-IT" sz="2400" dirty="0">
              <a:latin typeface="Comic Sans MS" panose="030F0702030302020204" pitchFamily="66" charset="0"/>
            </a:endParaRPr>
          </a:p>
          <a:p>
            <a:endParaRPr lang="it-IT" sz="2400" dirty="0">
              <a:latin typeface="Comic Sans MS" panose="030F0702030302020204" pitchFamily="66" charset="0"/>
            </a:endParaRPr>
          </a:p>
          <a:p>
            <a:endParaRPr lang="it-IT" sz="2400" dirty="0">
              <a:latin typeface="Comic Sans MS" panose="030F0702030302020204" pitchFamily="66" charset="0"/>
            </a:endParaRPr>
          </a:p>
          <a:p>
            <a:r>
              <a:rPr lang="it-IT" sz="2400" dirty="0">
                <a:latin typeface="Comic Sans MS" panose="030F0702030302020204" pitchFamily="66" charset="0"/>
              </a:rPr>
              <a:t> 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93C20874-A0F9-5557-313F-FADE44183E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7351" y="1328887"/>
            <a:ext cx="7454330" cy="4964955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0289200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1377</TotalTime>
  <Words>52</Words>
  <Application>Microsoft Office PowerPoint</Application>
  <PresentationFormat>Widescreen</PresentationFormat>
  <Paragraphs>49</Paragraphs>
  <Slides>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Comic Sans MS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RESPONSABILITA’ DEL MEDICO ED EVIDENZE SCIENTIFICHE  Docenti: Panico Mirko</dc:title>
  <dc:creator>MIRKO PANICO</dc:creator>
  <cp:lastModifiedBy>MIRKO PANICO</cp:lastModifiedBy>
  <cp:revision>2</cp:revision>
  <cp:lastPrinted>2023-05-02T05:53:51Z</cp:lastPrinted>
  <dcterms:created xsi:type="dcterms:W3CDTF">2023-04-29T06:52:40Z</dcterms:created>
  <dcterms:modified xsi:type="dcterms:W3CDTF">2024-06-04T07:21:41Z</dcterms:modified>
</cp:coreProperties>
</file>